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Bree Serif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BreeSerif-regular.fntdata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0d39c9b5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0d39c9b5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10d39c9b5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10d39c9b5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0d39c9b5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10d39c9b5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0d39c9b5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0d39c9b5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0d39c9b5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10d39c9b5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//Main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VirtualConsoleRobot ourPetRobot = new VirtualConsoleRobot();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ourPetRobot.Head = 1;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ourPetRobot.HeadMaterial = "Iron";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ourPetRobot.Eye = 3;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ourPetRobot.EyeMaterial = "Diamond";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ourPetRobot.Hand = 6;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ourPetRobot.HandMaterial = "Gold";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ourPetRobot.Leg = 2;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ourPetRobot.LegMaterial = "Silver";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ourPetRobot.CanFight = false;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ourPetRobot.CanRun = true;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ourPetRobot.CurrentLocation = "Daffodil_CSC";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//print robot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ourPetRobot = null;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//VirtualConsoleRobot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public class VirtualConsoleRobot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public int Head { get; set;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public string HeadMaterial { get; set;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public int Eye { get; set;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public string EyeMaterial { get; set;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public int Hand { get; set;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public string HandMaterial { get; set;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public int Leg {  get; set;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public string LegMaterial { get; set;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public bool CanRun {  get; set;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public bool CanFight { get; set;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public string CurrentLocation { get; set;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public VirtualConsoleRobot()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0d39c9b5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10d39c9b5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1011034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11011034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//Sum Calculator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</a:t>
            </a:r>
            <a:r>
              <a:rPr lang="en"/>
              <a:t>public class SumCalculator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public int Value1;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public int Value2;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public SumCalculator()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public SumCalculator(int userV1, int userV2)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this.Value1 = userV1;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this.Value2 = userV2;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public void Sum()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int sum_result = Value1 + Value2;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Console.WriteLine(sum_result);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public int SumReturn()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int sum_result = Value1 + Value2;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return sum_result;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public int SumReturnWithOtherValue(int v1, int v2)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int sum_result = v1 + v2;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return sum_result;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//Main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static void Main(string[] args)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int firstValue = 7;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int secondValue = 5;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// SumCalculator ourCalculator = new SumCalculator();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// ourCalculator.Value1 = firstValue;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// ourCalculator.Value2 = secondValue;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SumCalculator ourCalculator = new SumCalculator(firstValue, secondValue);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ourCalculator.Sum();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int result = ourCalculator.SumReturn();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Console.WriteLine(result);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int resultCustomeValue = ourCalculator.SumReturnWithOtherValue(15, 6);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Console.WriteLine(resultCustomeValue);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1011034d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1011034d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653375" y="1312175"/>
            <a:ext cx="8118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ree Serif"/>
                <a:ea typeface="Bree Serif"/>
                <a:cs typeface="Bree Serif"/>
                <a:sym typeface="Bree Serif"/>
              </a:rPr>
              <a:t>Design Pattern</a:t>
            </a:r>
            <a:endParaRPr b="1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Bree Serif"/>
                <a:ea typeface="Bree Serif"/>
                <a:cs typeface="Bree Serif"/>
                <a:sym typeface="Bree Serif"/>
              </a:rPr>
              <a:t>(</a:t>
            </a:r>
            <a:r>
              <a:rPr i="1" lang="en">
                <a:latin typeface="Bree Serif"/>
                <a:ea typeface="Bree Serif"/>
                <a:cs typeface="Bree Serif"/>
                <a:sym typeface="Bree Serif"/>
              </a:rPr>
              <a:t>Object Oriented Programming → Part 1)</a:t>
            </a:r>
            <a:endParaRPr i="1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271126"/>
            <a:ext cx="55791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b="1" lang="en" sz="1325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Name: Sheikh Thanbir Alam</a:t>
            </a:r>
            <a:endParaRPr b="1" sz="1325">
              <a:solidFill>
                <a:srgbClr val="00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b="1" lang="en" sz="1325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Deg: Senior Software Programmer </a:t>
            </a:r>
            <a:endParaRPr b="1" sz="1325">
              <a:solidFill>
                <a:srgbClr val="00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5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Org: Army War Game Center, BD Army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27036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OOP?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2392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OOPs or object oriented programming is not something that you need. It is just an approach. It is way to analyse and design solutions of a problem.</a:t>
            </a:r>
            <a:endParaRPr sz="1200">
              <a:solidFill>
                <a:srgbClr val="000000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783" y="2571750"/>
            <a:ext cx="4182666" cy="235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775" y="218990"/>
            <a:ext cx="4182675" cy="235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227100" y="209150"/>
            <a:ext cx="3754500" cy="9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Principles</a:t>
            </a:r>
            <a:r>
              <a:rPr lang="en"/>
              <a:t> of OOP</a:t>
            </a:r>
            <a:endParaRPr/>
          </a:p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360300" y="925025"/>
            <a:ext cx="3177300" cy="3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Class.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Object.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Method and method passing.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Pillars of OOPs. 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lphaLcPeriod"/>
            </a:pPr>
            <a:r>
              <a:rPr lang="en" sz="1200">
                <a:solidFill>
                  <a:srgbClr val="000000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Encapsulation. </a:t>
            </a:r>
            <a:endParaRPr sz="1200">
              <a:solidFill>
                <a:srgbClr val="000000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lphaLcPeriod"/>
            </a:pPr>
            <a:r>
              <a:rPr lang="en" sz="1200">
                <a:solidFill>
                  <a:srgbClr val="000000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Inheritance. </a:t>
            </a:r>
            <a:endParaRPr sz="1200">
              <a:solidFill>
                <a:srgbClr val="000000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lphaLcPeriod"/>
            </a:pPr>
            <a:r>
              <a:rPr lang="en" sz="1200">
                <a:solidFill>
                  <a:srgbClr val="000000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Polymorphism. </a:t>
            </a:r>
            <a:endParaRPr sz="1200">
              <a:solidFill>
                <a:srgbClr val="000000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lphaLcPeriod"/>
            </a:pPr>
            <a:r>
              <a:rPr lang="en" sz="1200">
                <a:solidFill>
                  <a:srgbClr val="000000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Abstraction.</a:t>
            </a:r>
            <a:endParaRPr sz="1200">
              <a:solidFill>
                <a:srgbClr val="000000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lphaLcPeriod"/>
            </a:pPr>
            <a:r>
              <a:rPr lang="en" sz="1200">
                <a:solidFill>
                  <a:srgbClr val="000000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Compile-time polymorphism.</a:t>
            </a:r>
            <a:endParaRPr sz="1200">
              <a:solidFill>
                <a:srgbClr val="000000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lphaLcPeriod"/>
            </a:pPr>
            <a:r>
              <a:rPr lang="en" sz="1200">
                <a:solidFill>
                  <a:srgbClr val="000000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Runtime polymorphism.</a:t>
            </a:r>
            <a:endParaRPr sz="1200">
              <a:solidFill>
                <a:srgbClr val="000000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863550" y="209150"/>
            <a:ext cx="75057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</a:t>
            </a:r>
            <a:endParaRPr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1625825" y="1105625"/>
            <a:ext cx="13566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b="1" i="1" lang="en" sz="1820"/>
              <a:t>Constructor </a:t>
            </a:r>
            <a:endParaRPr b="1" i="1" sz="1820"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825" y="1564337"/>
            <a:ext cx="4161475" cy="276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149" y="1564325"/>
            <a:ext cx="4146300" cy="276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6233450" y="1105625"/>
            <a:ext cx="13566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b="1" i="1" lang="en" sz="1820"/>
              <a:t>Destructor</a:t>
            </a:r>
            <a:r>
              <a:rPr b="1" lang="en" sz="1820"/>
              <a:t> </a:t>
            </a:r>
            <a:endParaRPr b="1" sz="182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819150" y="845600"/>
            <a:ext cx="75057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create a “</a:t>
            </a:r>
            <a:r>
              <a:rPr b="1" lang="en"/>
              <a:t>Virtual Console Robot”</a:t>
            </a:r>
            <a:endParaRPr b="1"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1787100" y="1783575"/>
            <a:ext cx="2784900" cy="27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Head (int)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HeadMaterial (string)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Eye (int)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EyeMaterial (string)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Hand (int)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HandMaterial (string)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Leg (int)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LegMaterial (string)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CanRun (Boolean)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CanFight (boolean)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CurrentLocation (string)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17125"/>
            <a:ext cx="2380025" cy="31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25" y="207675"/>
            <a:ext cx="4335175" cy="47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350" y="207675"/>
            <a:ext cx="4649856" cy="472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it now!</a:t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Send your robot to India.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  Now,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Create another class name as “EnemyConcoleRobot”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Populate data from main class.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819150" y="179550"/>
            <a:ext cx="7505700" cy="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/ Method</a:t>
            </a:r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00" y="796350"/>
            <a:ext cx="5237362" cy="412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1950" y="1080620"/>
            <a:ext cx="5237350" cy="3285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963" y="1074713"/>
            <a:ext cx="2994075" cy="29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